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62" r:id="rId5"/>
    <p:sldId id="263" r:id="rId6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916" y="-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04134-310F-462C-B86D-E9EB365943C8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7CCDB-0880-4C7F-8EDB-B82E2D0C69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254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5" y="1756184"/>
            <a:ext cx="6744221" cy="673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90587" y="7228792"/>
            <a:ext cx="5357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it-IT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OBILITAZIONE</a:t>
            </a:r>
            <a:endParaRPr lang="it-IT" sz="5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63707" y="5788632"/>
            <a:ext cx="195758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T</a:t>
            </a:r>
            <a:r>
              <a:rPr lang="it-IT" sz="54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UTTI</a:t>
            </a:r>
          </a:p>
        </p:txBody>
      </p:sp>
      <p:sp>
        <p:nvSpPr>
          <p:cNvPr id="8" name="Rettangolo 7"/>
          <p:cNvSpPr/>
          <p:nvPr/>
        </p:nvSpPr>
        <p:spPr>
          <a:xfrm>
            <a:off x="849086" y="6508712"/>
            <a:ext cx="90601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I</a:t>
            </a:r>
            <a:r>
              <a:rPr lang="it-IT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N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1268" y="2823578"/>
            <a:ext cx="5965095" cy="21441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</a:rPr>
              <a:t>NO AI PREDONI</a:t>
            </a:r>
          </a:p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</a:rPr>
              <a:t>SÌ AI SERVIZI</a:t>
            </a:r>
            <a:endParaRPr lang="it-IT" sz="6000" b="1" dirty="0">
              <a:solidFill>
                <a:srgbClr val="F7F7F7"/>
              </a:solidFill>
              <a:latin typeface="TIM Sans Heavy" panose="020205030406020605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0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5" y="1756184"/>
            <a:ext cx="6744221" cy="673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90587" y="7228792"/>
            <a:ext cx="5357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it-IT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OBILITAZIONE</a:t>
            </a:r>
            <a:endParaRPr lang="it-IT" sz="5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63707" y="5788632"/>
            <a:ext cx="195758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T</a:t>
            </a:r>
            <a:r>
              <a:rPr lang="it-IT" sz="54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UTTI</a:t>
            </a:r>
          </a:p>
        </p:txBody>
      </p:sp>
      <p:sp>
        <p:nvSpPr>
          <p:cNvPr id="8" name="Rettangolo 7"/>
          <p:cNvSpPr/>
          <p:nvPr/>
        </p:nvSpPr>
        <p:spPr>
          <a:xfrm>
            <a:off x="849086" y="6508712"/>
            <a:ext cx="90601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I</a:t>
            </a:r>
            <a:r>
              <a:rPr lang="it-IT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N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94150" y="2360712"/>
            <a:ext cx="643958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  SUPERBONUS</a:t>
            </a:r>
          </a:p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  INNOVAZIONE</a:t>
            </a:r>
          </a:p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  QUALITÀ</a:t>
            </a:r>
          </a:p>
        </p:txBody>
      </p:sp>
    </p:spTree>
    <p:extLst>
      <p:ext uri="{BB962C8B-B14F-4D97-AF65-F5344CB8AC3E}">
        <p14:creationId xmlns:p14="http://schemas.microsoft.com/office/powerpoint/2010/main" val="386543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5" y="1756184"/>
            <a:ext cx="6744221" cy="673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90587" y="7228792"/>
            <a:ext cx="5357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it-IT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OBILITAZIONE</a:t>
            </a:r>
            <a:endParaRPr lang="it-IT" sz="5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63707" y="5788632"/>
            <a:ext cx="195758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T</a:t>
            </a:r>
            <a:r>
              <a:rPr lang="it-IT" sz="54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UTTI</a:t>
            </a:r>
          </a:p>
        </p:txBody>
      </p:sp>
      <p:sp>
        <p:nvSpPr>
          <p:cNvPr id="8" name="Rettangolo 7"/>
          <p:cNvSpPr/>
          <p:nvPr/>
        </p:nvSpPr>
        <p:spPr>
          <a:xfrm>
            <a:off x="849086" y="6508712"/>
            <a:ext cx="90601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I</a:t>
            </a:r>
            <a:r>
              <a:rPr lang="it-IT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N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99897" y="2055436"/>
            <a:ext cx="542808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66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</a:rPr>
              <a:t>NOI ABBIAMO</a:t>
            </a:r>
          </a:p>
          <a:p>
            <a:pPr algn="ctr">
              <a:lnSpc>
                <a:spcPts val="66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</a:rPr>
              <a:t>GI</a:t>
            </a: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À DATO</a:t>
            </a:r>
          </a:p>
          <a:p>
            <a:pPr algn="ctr">
              <a:lnSpc>
                <a:spcPts val="66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NOI SIAMO</a:t>
            </a:r>
          </a:p>
          <a:p>
            <a:pPr algn="ctr">
              <a:lnSpc>
                <a:spcPts val="66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IL LAVORO</a:t>
            </a:r>
            <a:endParaRPr lang="it-IT" sz="6000" b="1" dirty="0">
              <a:solidFill>
                <a:srgbClr val="F7F7F7"/>
              </a:solidFill>
              <a:latin typeface="TIM Sans Heavy" panose="020205030406020605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0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5" y="1756184"/>
            <a:ext cx="6744221" cy="673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90587" y="7228792"/>
            <a:ext cx="5357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it-IT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OBILITAZIONE</a:t>
            </a:r>
            <a:endParaRPr lang="it-IT" sz="5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63707" y="5788632"/>
            <a:ext cx="195758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T</a:t>
            </a:r>
            <a:r>
              <a:rPr lang="it-IT" sz="54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UTTI</a:t>
            </a:r>
          </a:p>
        </p:txBody>
      </p:sp>
      <p:sp>
        <p:nvSpPr>
          <p:cNvPr id="8" name="Rettangolo 7"/>
          <p:cNvSpPr/>
          <p:nvPr/>
        </p:nvSpPr>
        <p:spPr>
          <a:xfrm>
            <a:off x="849086" y="6508712"/>
            <a:ext cx="90601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I</a:t>
            </a:r>
            <a:r>
              <a:rPr lang="it-IT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N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68661" y="2756693"/>
            <a:ext cx="6450805" cy="21441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  FINANZA</a:t>
            </a:r>
          </a:p>
          <a:p>
            <a:pPr algn="ctr">
              <a:lnSpc>
                <a:spcPts val="8000"/>
              </a:lnSpc>
            </a:pPr>
            <a:r>
              <a:rPr lang="it-IT" sz="60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  INVESTIMENTI</a:t>
            </a:r>
          </a:p>
        </p:txBody>
      </p:sp>
    </p:spTree>
    <p:extLst>
      <p:ext uri="{BB962C8B-B14F-4D97-AF65-F5344CB8AC3E}">
        <p14:creationId xmlns:p14="http://schemas.microsoft.com/office/powerpoint/2010/main" val="10650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5" y="1756184"/>
            <a:ext cx="6744221" cy="673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90587" y="7228792"/>
            <a:ext cx="5357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it-IT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OBILITAZIONE</a:t>
            </a:r>
            <a:endParaRPr lang="it-IT" sz="5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63707" y="5788632"/>
            <a:ext cx="195758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>
                  <a:noFill/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T</a:t>
            </a:r>
            <a:r>
              <a:rPr lang="it-IT" sz="54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UTTI</a:t>
            </a:r>
          </a:p>
        </p:txBody>
      </p:sp>
      <p:sp>
        <p:nvSpPr>
          <p:cNvPr id="8" name="Rettangolo 7"/>
          <p:cNvSpPr/>
          <p:nvPr/>
        </p:nvSpPr>
        <p:spPr>
          <a:xfrm>
            <a:off x="849086" y="6508712"/>
            <a:ext cx="906017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I</a:t>
            </a:r>
            <a:r>
              <a:rPr lang="it-IT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lin Sans FB Demi" panose="020E0802020502020306" pitchFamily="34" charset="0"/>
              </a:rPr>
              <a:t>N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98157" y="2035558"/>
            <a:ext cx="6431568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6600"/>
              </a:lnSpc>
            </a:pPr>
            <a:r>
              <a:rPr lang="it-IT" sz="5600" b="1" dirty="0" smtClean="0">
                <a:solidFill>
                  <a:srgbClr val="F7F7F7"/>
                </a:solidFill>
                <a:latin typeface="TIM Sans Heavy" panose="02020503040602060503" pitchFamily="18" charset="0"/>
              </a:rPr>
              <a:t>NO AL TAGLIO</a:t>
            </a:r>
          </a:p>
          <a:p>
            <a:pPr algn="ctr">
              <a:lnSpc>
                <a:spcPts val="6600"/>
              </a:lnSpc>
            </a:pPr>
            <a:r>
              <a:rPr lang="it-IT" sz="56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DEI </a:t>
            </a:r>
            <a:r>
              <a:rPr lang="it-IT" sz="56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DIRITTI</a:t>
            </a:r>
          </a:p>
          <a:p>
            <a:pPr algn="ctr">
              <a:lnSpc>
                <a:spcPts val="6600"/>
              </a:lnSpc>
            </a:pPr>
            <a:r>
              <a:rPr lang="it-IT" sz="56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SÌ </a:t>
            </a:r>
            <a:r>
              <a:rPr lang="it-IT" sz="56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AL TAGLIO</a:t>
            </a:r>
          </a:p>
          <a:p>
            <a:pPr algn="ctr">
              <a:lnSpc>
                <a:spcPts val="6600"/>
              </a:lnSpc>
            </a:pPr>
            <a:r>
              <a:rPr lang="it-IT" sz="5600" b="1" dirty="0" smtClean="0">
                <a:solidFill>
                  <a:srgbClr val="F7F7F7"/>
                </a:solidFill>
                <a:latin typeface="TIM Sans Heavy" panose="02020503040602060503" pitchFamily="18" charset="0"/>
                <a:sym typeface="Symbol"/>
              </a:rPr>
              <a:t>DEI SUPERBONUS</a:t>
            </a:r>
            <a:endParaRPr lang="it-IT" sz="5600" b="1" dirty="0">
              <a:solidFill>
                <a:srgbClr val="F7F7F7"/>
              </a:solidFill>
              <a:latin typeface="TIM Sans Heavy" panose="02020503040602060503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1061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49</Words>
  <Application>Microsoft Office PowerPoint</Application>
  <PresentationFormat>A4 (21x29,7 cm)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Melchioni Marina</dc:creator>
  <cp:lastModifiedBy>Minerva Giuseppe</cp:lastModifiedBy>
  <cp:revision>19</cp:revision>
  <dcterms:created xsi:type="dcterms:W3CDTF">2016-12-06T15:41:13Z</dcterms:created>
  <dcterms:modified xsi:type="dcterms:W3CDTF">2016-12-06T21:08:34Z</dcterms:modified>
</cp:coreProperties>
</file>